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74EF5-630A-12DA-11F3-832749BA7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D5746E-F29C-1CF0-F33A-14C6DA269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1952D-D1F2-71B5-2A38-2BAA4FE1A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8D09A-B5B2-41DC-AB58-AAD0048489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6260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2AC5FB-2B20-C424-7137-3874B3ED6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F8719D-BAA8-A08B-7281-0C8006234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AE721-B09C-DC5A-AE49-0E8AA6CDD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BF995-4ED6-438E-9C64-33949E48AC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398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9B9EC5-A9E7-013D-D086-95A6B6CF3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FD70B-4267-1440-59C5-439E502DE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3D38A4-18F2-0DF4-56EB-CE4A40854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27845-E514-4369-B450-32E8CF6F98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94212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4187F7-B7BB-F8A5-37D2-D519D8C82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2B520D-2623-11C5-4C42-B365CC163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F3B5E-32B6-1436-7589-548B02711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EE6AA-CD56-4BBF-966F-124E000856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3283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440E83-266D-6007-D44A-892488AED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C813B-3258-6864-3878-84883D87D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F5049-DBFF-5151-C7EE-FD8322257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357F8-8C0A-4B36-89E6-8CABDDA4A4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23650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E38ADD-9089-B751-9EE8-650382B6B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084CE-CCFA-E2AA-81C5-3C498E955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71E5FE-F7FA-514B-F3BB-D7CAB7339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59D5E-232E-4B31-B710-45062E43B4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6652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DE972B4-D537-2A6B-B3AF-365ED945C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34A4BA6-3EC9-256D-CAE0-7FD5A69E9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23D268F-5A0D-12BA-C7F6-7CBF7E15E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D32E6-085E-48E5-B006-1EB790EC8C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5079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BD34940-FDE2-F295-7D7C-154617D9A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54F2330-226F-BA6A-81FA-ED5B1604B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EEA318-8404-41E0-ABF8-CDBCE8A4E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FF9D-EEC6-4100-A2CF-818E9C614B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46491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6E3BE6E-0780-1C9C-B989-8DB548A68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327E252-497E-9CA1-9860-7BB496F2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C30866A-2638-5567-4D96-6A1BA3580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D1E4-A0E5-4C38-B400-00B9867877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60461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78E0A7-14BE-AF52-88D4-22D4C932D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A8B7EE-A49F-4F9A-52ED-AD6B0CD06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F94BA6-6975-4D16-366B-E911C6AD5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7E355-851F-44EC-9186-05B3282C6DC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21618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4D5D701-2DBB-1A5E-EE73-32DEA7A02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0FE408-63FB-2BE1-9EED-895DA02D7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E904FB-7847-6DE1-E7BD-A7864E4E1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F5-361B-47CA-AFB3-3BD713451FD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70217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D8D21C7-1EA3-E45C-E65D-FBDB1C6621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B45B72C-7BEA-C669-3B50-73E0101380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BC0AF-7128-2E6B-BBB8-F2EB50A612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CE777D-AA59-72B0-44F4-EC3F91151F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A4E15-4635-B1B8-B0E2-BBA82A7AB8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D26AC15-E79A-4EA8-BBD0-0EC552B627A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2F729F4-85DC-220F-7AA7-33909F2AAC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Jesus put this song into our hearts,</a:t>
            </a:r>
            <a:br>
              <a:rPr lang="en-US" altLang="en-US" sz="4000" dirty="0"/>
            </a:br>
            <a:r>
              <a:rPr lang="en-US" altLang="en-US" sz="4000" dirty="0"/>
              <a:t>Jesus put this song into our hearts,</a:t>
            </a:r>
            <a:br>
              <a:rPr lang="en-US" altLang="en-US" sz="4000" dirty="0"/>
            </a:br>
            <a:r>
              <a:rPr lang="en-US" altLang="en-US" sz="4000" dirty="0"/>
              <a:t>It’s a song of joy no one can take away,</a:t>
            </a:r>
            <a:br>
              <a:rPr lang="en-US" altLang="en-US" sz="4000" dirty="0"/>
            </a:br>
            <a:r>
              <a:rPr lang="en-US" altLang="en-US" sz="4000" dirty="0"/>
              <a:t>Jesus put this song…into our hearts. 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36FB666-5B6C-9B1E-BD72-4023EBD1E3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448" y="1881187"/>
            <a:ext cx="9937104" cy="3095625"/>
          </a:xfrm>
        </p:spPr>
        <p:txBody>
          <a:bodyPr rtlCol="0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Verse 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Jesus taught us how to live in harmony,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Jesus taught us how to live in harmony,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Different faces, different races, he made us one,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Jesus taught us how to live…in harmony.</a:t>
            </a:r>
            <a:endParaRPr lang="en-A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57A91BB6-7120-3175-3046-DCAF67C5F52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97088"/>
            <a:ext cx="9144000" cy="26638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/>
              <a:t>Verse 3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Jesus taught us how to be a family,</a:t>
            </a:r>
            <a:br>
              <a:rPr lang="en-US" altLang="en-US" sz="4000" dirty="0"/>
            </a:br>
            <a:r>
              <a:rPr lang="en-US" altLang="en-US" sz="4000" dirty="0"/>
              <a:t>Jesus taught us how to be a family,</a:t>
            </a:r>
            <a:br>
              <a:rPr lang="en-US" altLang="en-US" sz="4000" dirty="0"/>
            </a:br>
            <a:r>
              <a:rPr lang="en-US" altLang="en-US" sz="4000" dirty="0"/>
              <a:t>Loving one another with the love he gives,</a:t>
            </a:r>
            <a:br>
              <a:rPr lang="en-US" altLang="en-US" sz="4000" dirty="0"/>
            </a:br>
            <a:r>
              <a:rPr lang="en-US" altLang="en-US" sz="4000" dirty="0"/>
              <a:t>Jesus taught us how to be… a family.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344EA08E-8EA3-FF23-8BF8-58CD44D422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/>
              <a:t>Verse 4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Jesus turned our sorrow into dancing,</a:t>
            </a:r>
            <a:br>
              <a:rPr lang="en-US" altLang="en-US" sz="4000" dirty="0"/>
            </a:br>
            <a:r>
              <a:rPr lang="en-US" altLang="en-US" sz="4000" dirty="0"/>
              <a:t>Jesus turned our sorrow into dancing,</a:t>
            </a:r>
            <a:br>
              <a:rPr lang="en-US" altLang="en-US" sz="4000" dirty="0"/>
            </a:br>
            <a:r>
              <a:rPr lang="en-US" altLang="en-US" sz="4000" dirty="0"/>
              <a:t>Changed our tears of sadness into rivers of joy,</a:t>
            </a:r>
            <a:br>
              <a:rPr lang="en-US" altLang="en-US" sz="4000" dirty="0"/>
            </a:br>
            <a:r>
              <a:rPr lang="en-US" altLang="en-US" sz="4000" dirty="0"/>
              <a:t>Jesus turned our sorrow… into a dance.</a:t>
            </a:r>
            <a:endParaRPr lang="en-AU" altLang="en-US" sz="4000" dirty="0"/>
          </a:p>
        </p:txBody>
      </p:sp>
      <p:sp>
        <p:nvSpPr>
          <p:cNvPr id="5123" name="TextBox 7">
            <a:extLst>
              <a:ext uri="{FF2B5EF4-FFF2-40B4-BE49-F238E27FC236}">
                <a16:creationId xmlns:a16="http://schemas.microsoft.com/office/drawing/2014/main" id="{60EE6159-85BB-5293-C255-085AACB90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" y="5876925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48119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Graham Kendrick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1986 Thankyou Music (Admin. by SHOUT! Music Publishing Australia)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205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Jesus put this song into our hearts,  Jesus put this song into our hearts, It’s a song of joy no one can take away,  Jesus put this song…                            into our hearts.  </dc:title>
  <dc:creator>Perth Fortress Salvos</dc:creator>
  <cp:lastModifiedBy>Narelle Wheaton</cp:lastModifiedBy>
  <cp:revision>4</cp:revision>
  <dcterms:created xsi:type="dcterms:W3CDTF">2002-02-07T00:58:57Z</dcterms:created>
  <dcterms:modified xsi:type="dcterms:W3CDTF">2023-07-18T08:00:38Z</dcterms:modified>
</cp:coreProperties>
</file>